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88163" cy="100187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788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4151-3C17-471A-B73C-CA329544EBA4}" type="datetimeFigureOut">
              <a:rPr lang="de-DE" smtClean="0"/>
              <a:t>20.02.2016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2044-7BF5-4E78-A2F9-BA825E086F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0796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4151-3C17-471A-B73C-CA329544EBA4}" type="datetimeFigureOut">
              <a:rPr lang="de-DE" smtClean="0"/>
              <a:t>20.02.2016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2044-7BF5-4E78-A2F9-BA825E086F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273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4151-3C17-471A-B73C-CA329544EBA4}" type="datetimeFigureOut">
              <a:rPr lang="de-DE" smtClean="0"/>
              <a:t>20.02.2016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2044-7BF5-4E78-A2F9-BA825E086F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671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4151-3C17-471A-B73C-CA329544EBA4}" type="datetimeFigureOut">
              <a:rPr lang="de-DE" smtClean="0"/>
              <a:t>20.02.2016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2044-7BF5-4E78-A2F9-BA825E086F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9414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4151-3C17-471A-B73C-CA329544EBA4}" type="datetimeFigureOut">
              <a:rPr lang="de-DE" smtClean="0"/>
              <a:t>20.02.2016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2044-7BF5-4E78-A2F9-BA825E086F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888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4151-3C17-471A-B73C-CA329544EBA4}" type="datetimeFigureOut">
              <a:rPr lang="de-DE" smtClean="0"/>
              <a:t>20.02.2016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2044-7BF5-4E78-A2F9-BA825E086F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650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4151-3C17-471A-B73C-CA329544EBA4}" type="datetimeFigureOut">
              <a:rPr lang="de-DE" smtClean="0"/>
              <a:t>20.02.2016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2044-7BF5-4E78-A2F9-BA825E086F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5151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4151-3C17-471A-B73C-CA329544EBA4}" type="datetimeFigureOut">
              <a:rPr lang="de-DE" smtClean="0"/>
              <a:t>20.02.2016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2044-7BF5-4E78-A2F9-BA825E086F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1142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4151-3C17-471A-B73C-CA329544EBA4}" type="datetimeFigureOut">
              <a:rPr lang="de-DE" smtClean="0"/>
              <a:t>20.02.2016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2044-7BF5-4E78-A2F9-BA825E086F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0864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4151-3C17-471A-B73C-CA329544EBA4}" type="datetimeFigureOut">
              <a:rPr lang="de-DE" smtClean="0"/>
              <a:t>20.02.2016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2044-7BF5-4E78-A2F9-BA825E086F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0476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4151-3C17-471A-B73C-CA329544EBA4}" type="datetimeFigureOut">
              <a:rPr lang="de-DE" smtClean="0"/>
              <a:t>20.02.2016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2044-7BF5-4E78-A2F9-BA825E086F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095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94151-3C17-471A-B73C-CA329544EBA4}" type="datetimeFigureOut">
              <a:rPr lang="de-DE" smtClean="0"/>
              <a:t>20.02.2016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02044-7BF5-4E78-A2F9-BA825E086F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2411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6712"/>
              </p:ext>
            </p:extLst>
          </p:nvPr>
        </p:nvGraphicFramePr>
        <p:xfrm>
          <a:off x="272223" y="300378"/>
          <a:ext cx="2952328" cy="3700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"/>
                <a:gridCol w="1008112"/>
                <a:gridCol w="1584176"/>
              </a:tblGrid>
              <a:tr h="216024">
                <a:tc gridSpan="3"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DB0NU SVXLink DTMF Kommandos</a:t>
                      </a:r>
                      <a:endParaRPr lang="de-DE" sz="10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00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de-DE" sz="1000" smtClean="0"/>
                        <a:t>*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Stationsinfo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</a:tr>
              <a:tr h="188208">
                <a:tc>
                  <a:txBody>
                    <a:bodyPr/>
                    <a:lstStyle/>
                    <a:p>
                      <a:r>
                        <a:rPr lang="de-DE" sz="1000" smtClean="0"/>
                        <a:t>#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Zurück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</a:tr>
              <a:tr h="160392">
                <a:tc>
                  <a:txBody>
                    <a:bodyPr/>
                    <a:lstStyle/>
                    <a:p>
                      <a:r>
                        <a:rPr lang="de-DE" sz="1000" smtClean="0"/>
                        <a:t>0#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Hilfe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</a:tr>
              <a:tr h="204584">
                <a:tc>
                  <a:txBody>
                    <a:bodyPr/>
                    <a:lstStyle/>
                    <a:p>
                      <a:r>
                        <a:rPr lang="de-DE" sz="1000" smtClean="0"/>
                        <a:t>1#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Sprachpapagei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000" smtClean="0"/>
                        <a:t>2#</a:t>
                      </a:r>
                      <a:endParaRPr lang="de-DE" sz="10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Echolink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</a:tr>
              <a:tr h="148952"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1#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Aktive Verbindungen</a:t>
                      </a:r>
                      <a:endParaRPr lang="de-DE" sz="1000"/>
                    </a:p>
                  </a:txBody>
                  <a:tcPr/>
                </a:tc>
              </a:tr>
              <a:tr h="193144"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2#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Eigene Knotennummer</a:t>
                      </a:r>
                      <a:endParaRPr lang="de-DE" sz="1000"/>
                    </a:p>
                  </a:txBody>
                  <a:tcPr/>
                </a:tc>
              </a:tr>
              <a:tr h="165328"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4#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Letzte Verbindung</a:t>
                      </a:r>
                      <a:endParaRPr lang="de-DE" sz="1000"/>
                    </a:p>
                  </a:txBody>
                  <a:tcPr/>
                </a:tc>
              </a:tr>
              <a:tr h="137512"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6*&lt;Code&gt;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Rufzeichensuche</a:t>
                      </a:r>
                      <a:endParaRPr lang="de-DE" sz="1000"/>
                    </a:p>
                  </a:txBody>
                  <a:tcPr/>
                </a:tc>
              </a:tr>
              <a:tr h="181704">
                <a:tc>
                  <a:txBody>
                    <a:bodyPr/>
                    <a:lstStyle/>
                    <a:p>
                      <a:r>
                        <a:rPr lang="de-DE" sz="1000" smtClean="0"/>
                        <a:t>3#</a:t>
                      </a:r>
                      <a:endParaRPr lang="de-DE" sz="10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Wetterinfo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</a:tr>
              <a:tr h="225896"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01#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Liste der Flughäfen</a:t>
                      </a:r>
                      <a:endParaRPr lang="de-DE" sz="1000"/>
                    </a:p>
                  </a:txBody>
                  <a:tcPr/>
                </a:tc>
              </a:tr>
              <a:tr h="270088">
                <a:tc>
                  <a:txBody>
                    <a:bodyPr/>
                    <a:lstStyle/>
                    <a:p>
                      <a:r>
                        <a:rPr lang="de-DE" sz="1000" smtClean="0"/>
                        <a:t>4#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Sprachmailbox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1#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Nachricht abrufen/löschen</a:t>
                      </a:r>
                      <a:endParaRPr lang="de-DE" sz="1000"/>
                    </a:p>
                  </a:txBody>
                  <a:tcPr/>
                </a:tc>
              </a:tr>
              <a:tr h="260216"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2#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Nachricht</a:t>
                      </a:r>
                      <a:r>
                        <a:rPr lang="de-DE" sz="1000" baseline="0" smtClean="0"/>
                        <a:t> aufzeichnen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244458"/>
              </p:ext>
            </p:extLst>
          </p:nvPr>
        </p:nvGraphicFramePr>
        <p:xfrm>
          <a:off x="3654041" y="300378"/>
          <a:ext cx="2952328" cy="3700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"/>
                <a:gridCol w="1008112"/>
                <a:gridCol w="1584176"/>
              </a:tblGrid>
              <a:tr h="216024">
                <a:tc gridSpan="3"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DB0NU SVXLink DTMF Kommandos</a:t>
                      </a:r>
                      <a:endParaRPr lang="de-DE" sz="10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00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de-DE" sz="1000" smtClean="0"/>
                        <a:t>*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Stationsinfo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</a:tr>
              <a:tr h="188208">
                <a:tc>
                  <a:txBody>
                    <a:bodyPr/>
                    <a:lstStyle/>
                    <a:p>
                      <a:r>
                        <a:rPr lang="de-DE" sz="1000" smtClean="0"/>
                        <a:t>#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Zurück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</a:tr>
              <a:tr h="160392">
                <a:tc>
                  <a:txBody>
                    <a:bodyPr/>
                    <a:lstStyle/>
                    <a:p>
                      <a:r>
                        <a:rPr lang="de-DE" sz="1000" smtClean="0"/>
                        <a:t>0#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Hilfe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</a:tr>
              <a:tr h="204584">
                <a:tc>
                  <a:txBody>
                    <a:bodyPr/>
                    <a:lstStyle/>
                    <a:p>
                      <a:r>
                        <a:rPr lang="de-DE" sz="1000" smtClean="0"/>
                        <a:t>1#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Sprachpapagei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000" smtClean="0"/>
                        <a:t>2#</a:t>
                      </a:r>
                      <a:endParaRPr lang="de-DE" sz="10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Echolink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</a:tr>
              <a:tr h="148952"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1#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Aktive Verbindungen</a:t>
                      </a:r>
                      <a:endParaRPr lang="de-DE" sz="1000"/>
                    </a:p>
                  </a:txBody>
                  <a:tcPr/>
                </a:tc>
              </a:tr>
              <a:tr h="193144"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2#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Eigene Knotennummer</a:t>
                      </a:r>
                      <a:endParaRPr lang="de-DE" sz="1000"/>
                    </a:p>
                  </a:txBody>
                  <a:tcPr/>
                </a:tc>
              </a:tr>
              <a:tr h="165328"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4#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Letzte Verbindung</a:t>
                      </a:r>
                      <a:endParaRPr lang="de-DE" sz="1000"/>
                    </a:p>
                  </a:txBody>
                  <a:tcPr/>
                </a:tc>
              </a:tr>
              <a:tr h="137512"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6*&lt;Code&gt;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Rufzeichensuche</a:t>
                      </a:r>
                      <a:endParaRPr lang="de-DE" sz="1000"/>
                    </a:p>
                  </a:txBody>
                  <a:tcPr/>
                </a:tc>
              </a:tr>
              <a:tr h="181704">
                <a:tc>
                  <a:txBody>
                    <a:bodyPr/>
                    <a:lstStyle/>
                    <a:p>
                      <a:r>
                        <a:rPr lang="de-DE" sz="1000" smtClean="0"/>
                        <a:t>3#</a:t>
                      </a:r>
                      <a:endParaRPr lang="de-DE" sz="10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Wetterinfo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</a:tr>
              <a:tr h="225896"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01#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Liste der Flughäfen</a:t>
                      </a:r>
                      <a:endParaRPr lang="de-DE" sz="1000"/>
                    </a:p>
                  </a:txBody>
                  <a:tcPr/>
                </a:tc>
              </a:tr>
              <a:tr h="270088">
                <a:tc>
                  <a:txBody>
                    <a:bodyPr/>
                    <a:lstStyle/>
                    <a:p>
                      <a:r>
                        <a:rPr lang="de-DE" sz="1000" smtClean="0"/>
                        <a:t>4#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Sprachmailbox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1#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Nachricht abrufen/löschen</a:t>
                      </a:r>
                      <a:endParaRPr lang="de-DE" sz="1000"/>
                    </a:p>
                  </a:txBody>
                  <a:tcPr/>
                </a:tc>
              </a:tr>
              <a:tr h="260216"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2#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Nachricht</a:t>
                      </a:r>
                      <a:r>
                        <a:rPr lang="de-DE" sz="1000" baseline="0" smtClean="0"/>
                        <a:t> aufzeichnen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396649"/>
              </p:ext>
            </p:extLst>
          </p:nvPr>
        </p:nvGraphicFramePr>
        <p:xfrm>
          <a:off x="272223" y="4730213"/>
          <a:ext cx="2952328" cy="3700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"/>
                <a:gridCol w="1008112"/>
                <a:gridCol w="1584176"/>
              </a:tblGrid>
              <a:tr h="216024">
                <a:tc gridSpan="3"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DB0NU SVXLink DTMF Kommandos</a:t>
                      </a:r>
                      <a:endParaRPr lang="de-DE" sz="10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00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de-DE" sz="1000" smtClean="0"/>
                        <a:t>*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Stationsinfo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</a:tr>
              <a:tr h="188208">
                <a:tc>
                  <a:txBody>
                    <a:bodyPr/>
                    <a:lstStyle/>
                    <a:p>
                      <a:r>
                        <a:rPr lang="de-DE" sz="1000" smtClean="0"/>
                        <a:t>#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Zurück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</a:tr>
              <a:tr h="160392">
                <a:tc>
                  <a:txBody>
                    <a:bodyPr/>
                    <a:lstStyle/>
                    <a:p>
                      <a:r>
                        <a:rPr lang="de-DE" sz="1000" smtClean="0"/>
                        <a:t>0#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Hilfe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</a:tr>
              <a:tr h="204584">
                <a:tc>
                  <a:txBody>
                    <a:bodyPr/>
                    <a:lstStyle/>
                    <a:p>
                      <a:r>
                        <a:rPr lang="de-DE" sz="1000" smtClean="0"/>
                        <a:t>1#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Sprachpapagei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000" smtClean="0"/>
                        <a:t>2#</a:t>
                      </a:r>
                      <a:endParaRPr lang="de-DE" sz="10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Echolink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</a:tr>
              <a:tr h="148952"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1#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Aktive Verbindungen</a:t>
                      </a:r>
                      <a:endParaRPr lang="de-DE" sz="1000"/>
                    </a:p>
                  </a:txBody>
                  <a:tcPr/>
                </a:tc>
              </a:tr>
              <a:tr h="193144"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2#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Eigene Knotennummer</a:t>
                      </a:r>
                      <a:endParaRPr lang="de-DE" sz="1000"/>
                    </a:p>
                  </a:txBody>
                  <a:tcPr/>
                </a:tc>
              </a:tr>
              <a:tr h="165328"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4#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Letzte Verbindung</a:t>
                      </a:r>
                      <a:endParaRPr lang="de-DE" sz="1000"/>
                    </a:p>
                  </a:txBody>
                  <a:tcPr/>
                </a:tc>
              </a:tr>
              <a:tr h="137512"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6*&lt;Code&gt;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Rufzeichensuche</a:t>
                      </a:r>
                      <a:endParaRPr lang="de-DE" sz="1000"/>
                    </a:p>
                  </a:txBody>
                  <a:tcPr/>
                </a:tc>
              </a:tr>
              <a:tr h="181704">
                <a:tc>
                  <a:txBody>
                    <a:bodyPr/>
                    <a:lstStyle/>
                    <a:p>
                      <a:r>
                        <a:rPr lang="de-DE" sz="1000" smtClean="0"/>
                        <a:t>3#</a:t>
                      </a:r>
                      <a:endParaRPr lang="de-DE" sz="10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Wetterinfo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</a:tr>
              <a:tr h="225896"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01#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Liste der Flughäfen</a:t>
                      </a:r>
                      <a:endParaRPr lang="de-DE" sz="1000"/>
                    </a:p>
                  </a:txBody>
                  <a:tcPr/>
                </a:tc>
              </a:tr>
              <a:tr h="270088">
                <a:tc>
                  <a:txBody>
                    <a:bodyPr/>
                    <a:lstStyle/>
                    <a:p>
                      <a:r>
                        <a:rPr lang="de-DE" sz="1000" smtClean="0"/>
                        <a:t>4#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Sprachmailbox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1#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Nachricht abrufen/löschen</a:t>
                      </a:r>
                      <a:endParaRPr lang="de-DE" sz="1000"/>
                    </a:p>
                  </a:txBody>
                  <a:tcPr/>
                </a:tc>
              </a:tr>
              <a:tr h="260216"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2#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Nachricht</a:t>
                      </a:r>
                      <a:r>
                        <a:rPr lang="de-DE" sz="1000" baseline="0" smtClean="0"/>
                        <a:t> aufzeichnen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529723"/>
              </p:ext>
            </p:extLst>
          </p:nvPr>
        </p:nvGraphicFramePr>
        <p:xfrm>
          <a:off x="3665616" y="4730213"/>
          <a:ext cx="2952328" cy="3700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"/>
                <a:gridCol w="1008112"/>
                <a:gridCol w="1584176"/>
              </a:tblGrid>
              <a:tr h="216024">
                <a:tc gridSpan="3"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DB0NU SVXLink DTMF Kommandos</a:t>
                      </a:r>
                      <a:endParaRPr lang="de-DE" sz="10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00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de-DE" sz="1000" smtClean="0"/>
                        <a:t>*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Stationsinfo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</a:tr>
              <a:tr h="188208">
                <a:tc>
                  <a:txBody>
                    <a:bodyPr/>
                    <a:lstStyle/>
                    <a:p>
                      <a:r>
                        <a:rPr lang="de-DE" sz="1000" smtClean="0"/>
                        <a:t>#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Zurück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</a:tr>
              <a:tr h="160392">
                <a:tc>
                  <a:txBody>
                    <a:bodyPr/>
                    <a:lstStyle/>
                    <a:p>
                      <a:r>
                        <a:rPr lang="de-DE" sz="1000" smtClean="0"/>
                        <a:t>0#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Hilfe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</a:tr>
              <a:tr h="204584">
                <a:tc>
                  <a:txBody>
                    <a:bodyPr/>
                    <a:lstStyle/>
                    <a:p>
                      <a:r>
                        <a:rPr lang="de-DE" sz="1000" smtClean="0"/>
                        <a:t>1#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Sprachpapagei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000" smtClean="0"/>
                        <a:t>2#</a:t>
                      </a:r>
                      <a:endParaRPr lang="de-DE" sz="10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Echolink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</a:tr>
              <a:tr h="148952"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1#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Aktive Verbindungen</a:t>
                      </a:r>
                      <a:endParaRPr lang="de-DE" sz="1000"/>
                    </a:p>
                  </a:txBody>
                  <a:tcPr/>
                </a:tc>
              </a:tr>
              <a:tr h="193144"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2#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Eigene Knotennummer</a:t>
                      </a:r>
                      <a:endParaRPr lang="de-DE" sz="1000"/>
                    </a:p>
                  </a:txBody>
                  <a:tcPr/>
                </a:tc>
              </a:tr>
              <a:tr h="165328"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4#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Letzte Verbindung</a:t>
                      </a:r>
                      <a:endParaRPr lang="de-DE" sz="1000"/>
                    </a:p>
                  </a:txBody>
                  <a:tcPr/>
                </a:tc>
              </a:tr>
              <a:tr h="137512"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6*&lt;Code&gt;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Rufzeichensuche</a:t>
                      </a:r>
                      <a:endParaRPr lang="de-DE" sz="1000"/>
                    </a:p>
                  </a:txBody>
                  <a:tcPr/>
                </a:tc>
              </a:tr>
              <a:tr h="181704">
                <a:tc>
                  <a:txBody>
                    <a:bodyPr/>
                    <a:lstStyle/>
                    <a:p>
                      <a:r>
                        <a:rPr lang="de-DE" sz="1000" smtClean="0"/>
                        <a:t>3#</a:t>
                      </a:r>
                      <a:endParaRPr lang="de-DE" sz="10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Wetterinfo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</a:tr>
              <a:tr h="225896"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01#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Liste der Flughäfen</a:t>
                      </a:r>
                      <a:endParaRPr lang="de-DE" sz="1000"/>
                    </a:p>
                  </a:txBody>
                  <a:tcPr/>
                </a:tc>
              </a:tr>
              <a:tr h="270088">
                <a:tc>
                  <a:txBody>
                    <a:bodyPr/>
                    <a:lstStyle/>
                    <a:p>
                      <a:r>
                        <a:rPr lang="de-DE" sz="1000" smtClean="0"/>
                        <a:t>4#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Sprachmailbox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1#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Nachricht abrufen/löschen</a:t>
                      </a:r>
                      <a:endParaRPr lang="de-DE" sz="1000"/>
                    </a:p>
                  </a:txBody>
                  <a:tcPr/>
                </a:tc>
              </a:tr>
              <a:tr h="260216"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2#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smtClean="0"/>
                        <a:t>Nachricht</a:t>
                      </a:r>
                      <a:r>
                        <a:rPr lang="de-DE" sz="1000" baseline="0" smtClean="0"/>
                        <a:t> aufzeichnen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90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701688"/>
              </p:ext>
            </p:extLst>
          </p:nvPr>
        </p:nvGraphicFramePr>
        <p:xfrm>
          <a:off x="260648" y="287524"/>
          <a:ext cx="2952328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480053"/>
                <a:gridCol w="984110"/>
                <a:gridCol w="984109"/>
              </a:tblGrid>
              <a:tr h="144016">
                <a:tc gridSpan="4"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DB0NU SVXLink DTMF Kommandos</a:t>
                      </a:r>
                      <a:endParaRPr lang="de-DE" sz="10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00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D0#</a:t>
                      </a:r>
                      <a:endParaRPr lang="de-DE" sz="100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de-DE" sz="1000" smtClean="0"/>
                        <a:t>EchoLink</a:t>
                      </a:r>
                      <a:r>
                        <a:rPr lang="de-DE" sz="1000" baseline="0" smtClean="0"/>
                        <a:t> Testserver</a:t>
                      </a:r>
                      <a:endParaRPr lang="de-DE" sz="100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24240"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D1#</a:t>
                      </a:r>
                      <a:endParaRPr lang="de-DE" sz="100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smtClean="0"/>
                        <a:t>EchoLink</a:t>
                      </a:r>
                      <a:r>
                        <a:rPr lang="de-DE" sz="1000" baseline="0" smtClean="0"/>
                        <a:t> DB0HAS-L</a:t>
                      </a:r>
                      <a:endParaRPr lang="de-DE" sz="100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50356"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D2#</a:t>
                      </a:r>
                      <a:endParaRPr lang="de-DE" sz="100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smtClean="0"/>
                        <a:t>EchoLink</a:t>
                      </a:r>
                      <a:r>
                        <a:rPr lang="de-DE" sz="1000" baseline="0" smtClean="0"/>
                        <a:t> DB0DAB-R</a:t>
                      </a:r>
                      <a:endParaRPr lang="de-DE" sz="100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D3#</a:t>
                      </a:r>
                      <a:endParaRPr lang="de-DE" sz="100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smtClean="0"/>
                        <a:t>EchoLink</a:t>
                      </a:r>
                      <a:r>
                        <a:rPr lang="de-DE" sz="1000" baseline="0" smtClean="0"/>
                        <a:t> DB0UC-R</a:t>
                      </a:r>
                      <a:endParaRPr lang="de-DE" sz="100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30580"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D4#</a:t>
                      </a:r>
                      <a:endParaRPr lang="de-DE" sz="10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0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Echolink DB0EL-R</a:t>
                      </a:r>
                      <a:endParaRPr lang="de-DE" sz="1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28704"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D5#</a:t>
                      </a:r>
                      <a:endParaRPr lang="de-DE" sz="10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r>
                        <a:rPr lang="de-DE" sz="1000" smtClean="0"/>
                        <a:t>EchoLink</a:t>
                      </a:r>
                      <a:r>
                        <a:rPr lang="de-DE" sz="1000" baseline="0" smtClean="0"/>
                        <a:t> DM0ZB-R</a:t>
                      </a:r>
                      <a:endParaRPr lang="de-DE" sz="100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82812"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D6#</a:t>
                      </a:r>
                      <a:endParaRPr lang="de-DE" sz="100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de-DE" sz="1000" smtClean="0"/>
                        <a:t>EchoLink</a:t>
                      </a:r>
                      <a:r>
                        <a:rPr lang="de-DE" sz="1000" baseline="0" smtClean="0"/>
                        <a:t> DB0FUL-L</a:t>
                      </a:r>
                      <a:endParaRPr lang="de-DE" sz="100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08928"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D7#</a:t>
                      </a:r>
                      <a:endParaRPr lang="de-DE" sz="100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de-DE" sz="1000" smtClean="0"/>
                        <a:t>EchoLink</a:t>
                      </a:r>
                      <a:r>
                        <a:rPr lang="de-DE" sz="1000" baseline="0" smtClean="0"/>
                        <a:t> Konferenzserver *GERMANY*</a:t>
                      </a:r>
                      <a:endParaRPr lang="de-DE" sz="100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84731">
                <a:tc gridSpan="2"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1</a:t>
                      </a:r>
                      <a:endParaRPr lang="de-DE" sz="10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0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2</a:t>
                      </a:r>
                      <a:endParaRPr lang="de-DE" sz="1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3</a:t>
                      </a:r>
                      <a:endParaRPr lang="de-DE" sz="1000" b="1"/>
                    </a:p>
                  </a:txBody>
                  <a:tcPr/>
                </a:tc>
              </a:tr>
              <a:tr h="184731">
                <a:tc gridSpan="2"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1,</a:t>
                      </a:r>
                      <a:r>
                        <a:rPr lang="de-DE" sz="1000" baseline="0" smtClean="0"/>
                        <a:t> Sonstige</a:t>
                      </a:r>
                      <a:endParaRPr lang="de-DE" sz="1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2ABC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3DEF</a:t>
                      </a:r>
                      <a:endParaRPr lang="de-DE" sz="1000"/>
                    </a:p>
                  </a:txBody>
                  <a:tcPr/>
                </a:tc>
              </a:tr>
              <a:tr h="184731">
                <a:tc gridSpan="2"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4</a:t>
                      </a:r>
                      <a:endParaRPr lang="de-DE" sz="10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5</a:t>
                      </a:r>
                      <a:endParaRPr lang="de-DE" sz="1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6</a:t>
                      </a:r>
                      <a:endParaRPr lang="de-DE" sz="1000" b="1"/>
                    </a:p>
                  </a:txBody>
                  <a:tcPr/>
                </a:tc>
              </a:tr>
              <a:tr h="184731">
                <a:tc gridSpan="2"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4GHI</a:t>
                      </a:r>
                      <a:endParaRPr lang="de-DE" sz="1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5JKL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6MNO</a:t>
                      </a:r>
                      <a:endParaRPr lang="de-DE" sz="1000"/>
                    </a:p>
                  </a:txBody>
                  <a:tcPr/>
                </a:tc>
              </a:tr>
              <a:tr h="184731">
                <a:tc gridSpan="2"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7</a:t>
                      </a:r>
                      <a:endParaRPr lang="de-DE" sz="10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8</a:t>
                      </a:r>
                      <a:endParaRPr lang="de-DE" sz="1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9</a:t>
                      </a:r>
                      <a:endParaRPr lang="de-DE" sz="1000" b="1"/>
                    </a:p>
                  </a:txBody>
                  <a:tcPr/>
                </a:tc>
              </a:tr>
              <a:tr h="184731">
                <a:tc gridSpan="2"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7PQRS</a:t>
                      </a:r>
                      <a:endParaRPr lang="de-DE" sz="1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8TUV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9WXYZ</a:t>
                      </a:r>
                      <a:endParaRPr lang="de-DE" sz="1000"/>
                    </a:p>
                  </a:txBody>
                  <a:tcPr/>
                </a:tc>
              </a:tr>
              <a:tr h="184731">
                <a:tc gridSpan="2"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*</a:t>
                      </a:r>
                      <a:endParaRPr lang="de-DE" sz="10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0</a:t>
                      </a:r>
                      <a:endParaRPr lang="de-DE" sz="1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#</a:t>
                      </a:r>
                      <a:endParaRPr lang="de-DE" sz="1000" b="1"/>
                    </a:p>
                  </a:txBody>
                  <a:tcPr/>
                </a:tc>
              </a:tr>
              <a:tr h="184731">
                <a:tc gridSpan="2">
                  <a:txBody>
                    <a:bodyPr/>
                    <a:lstStyle/>
                    <a:p>
                      <a:pPr algn="ctr"/>
                      <a:endParaRPr lang="de-DE" sz="1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0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524454"/>
              </p:ext>
            </p:extLst>
          </p:nvPr>
        </p:nvGraphicFramePr>
        <p:xfrm>
          <a:off x="3645024" y="287524"/>
          <a:ext cx="2952328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480053"/>
                <a:gridCol w="984110"/>
                <a:gridCol w="984109"/>
              </a:tblGrid>
              <a:tr h="144016">
                <a:tc gridSpan="4"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DB0NU SVXLink DTMF Kommandos</a:t>
                      </a:r>
                      <a:endParaRPr lang="de-DE" sz="10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00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D0#</a:t>
                      </a:r>
                      <a:endParaRPr lang="de-DE" sz="100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de-DE" sz="1000" smtClean="0"/>
                        <a:t>EchoLink</a:t>
                      </a:r>
                      <a:r>
                        <a:rPr lang="de-DE" sz="1000" baseline="0" smtClean="0"/>
                        <a:t> Testserver</a:t>
                      </a:r>
                      <a:endParaRPr lang="de-DE" sz="100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24240"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D1#</a:t>
                      </a:r>
                      <a:endParaRPr lang="de-DE" sz="100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smtClean="0"/>
                        <a:t>EchoLink</a:t>
                      </a:r>
                      <a:r>
                        <a:rPr lang="de-DE" sz="1000" baseline="0" smtClean="0"/>
                        <a:t> DB0HAS-L</a:t>
                      </a:r>
                      <a:endParaRPr lang="de-DE" sz="100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50356"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D2#</a:t>
                      </a:r>
                      <a:endParaRPr lang="de-DE" sz="100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smtClean="0"/>
                        <a:t>EchoLink</a:t>
                      </a:r>
                      <a:r>
                        <a:rPr lang="de-DE" sz="1000" baseline="0" smtClean="0"/>
                        <a:t> DB0DAB-R</a:t>
                      </a:r>
                      <a:endParaRPr lang="de-DE" sz="100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D3#</a:t>
                      </a:r>
                      <a:endParaRPr lang="de-DE" sz="100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smtClean="0"/>
                        <a:t>EchoLink</a:t>
                      </a:r>
                      <a:r>
                        <a:rPr lang="de-DE" sz="1000" baseline="0" smtClean="0"/>
                        <a:t> DB0UC-R</a:t>
                      </a:r>
                      <a:endParaRPr lang="de-DE" sz="100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30580"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D4#</a:t>
                      </a:r>
                      <a:endParaRPr lang="de-DE" sz="10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0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Echolink DB0EL-R</a:t>
                      </a:r>
                      <a:endParaRPr lang="de-DE" sz="1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28704"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D5#</a:t>
                      </a:r>
                      <a:endParaRPr lang="de-DE" sz="10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r>
                        <a:rPr lang="de-DE" sz="1000" smtClean="0"/>
                        <a:t>EchoLink</a:t>
                      </a:r>
                      <a:r>
                        <a:rPr lang="de-DE" sz="1000" baseline="0" smtClean="0"/>
                        <a:t> DM0ZB-R</a:t>
                      </a:r>
                      <a:endParaRPr lang="de-DE" sz="100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82812"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D6#</a:t>
                      </a:r>
                      <a:endParaRPr lang="de-DE" sz="100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de-DE" sz="1000" smtClean="0"/>
                        <a:t>EchoLink</a:t>
                      </a:r>
                      <a:r>
                        <a:rPr lang="de-DE" sz="1000" baseline="0" smtClean="0"/>
                        <a:t> DB0FUL-L</a:t>
                      </a:r>
                      <a:endParaRPr lang="de-DE" sz="100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08928"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D7#</a:t>
                      </a:r>
                      <a:endParaRPr lang="de-DE" sz="100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de-DE" sz="1000" smtClean="0"/>
                        <a:t>EchoLink</a:t>
                      </a:r>
                      <a:r>
                        <a:rPr lang="de-DE" sz="1000" baseline="0" smtClean="0"/>
                        <a:t> Konferenzserver *GERMANY*</a:t>
                      </a:r>
                      <a:endParaRPr lang="de-DE" sz="100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84731">
                <a:tc gridSpan="2"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1</a:t>
                      </a:r>
                      <a:endParaRPr lang="de-DE" sz="10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0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2</a:t>
                      </a:r>
                      <a:endParaRPr lang="de-DE" sz="1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3</a:t>
                      </a:r>
                      <a:endParaRPr lang="de-DE" sz="1000" b="1"/>
                    </a:p>
                  </a:txBody>
                  <a:tcPr/>
                </a:tc>
              </a:tr>
              <a:tr h="184731">
                <a:tc gridSpan="2"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1,</a:t>
                      </a:r>
                      <a:r>
                        <a:rPr lang="de-DE" sz="1000" baseline="0" smtClean="0"/>
                        <a:t> Sonstige</a:t>
                      </a:r>
                      <a:endParaRPr lang="de-DE" sz="1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2ABC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3DEF</a:t>
                      </a:r>
                      <a:endParaRPr lang="de-DE" sz="1000"/>
                    </a:p>
                  </a:txBody>
                  <a:tcPr/>
                </a:tc>
              </a:tr>
              <a:tr h="184731">
                <a:tc gridSpan="2"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4</a:t>
                      </a:r>
                      <a:endParaRPr lang="de-DE" sz="10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5</a:t>
                      </a:r>
                      <a:endParaRPr lang="de-DE" sz="1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6</a:t>
                      </a:r>
                      <a:endParaRPr lang="de-DE" sz="1000" b="1"/>
                    </a:p>
                  </a:txBody>
                  <a:tcPr/>
                </a:tc>
              </a:tr>
              <a:tr h="184731">
                <a:tc gridSpan="2"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4GHI</a:t>
                      </a:r>
                      <a:endParaRPr lang="de-DE" sz="1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5JKL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6MNO</a:t>
                      </a:r>
                      <a:endParaRPr lang="de-DE" sz="1000"/>
                    </a:p>
                  </a:txBody>
                  <a:tcPr/>
                </a:tc>
              </a:tr>
              <a:tr h="184731">
                <a:tc gridSpan="2"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7</a:t>
                      </a:r>
                      <a:endParaRPr lang="de-DE" sz="10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8</a:t>
                      </a:r>
                      <a:endParaRPr lang="de-DE" sz="1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9</a:t>
                      </a:r>
                      <a:endParaRPr lang="de-DE" sz="1000" b="1"/>
                    </a:p>
                  </a:txBody>
                  <a:tcPr/>
                </a:tc>
              </a:tr>
              <a:tr h="184731">
                <a:tc gridSpan="2"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7PQRS</a:t>
                      </a:r>
                      <a:endParaRPr lang="de-DE" sz="1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8TUV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9WXYZ</a:t>
                      </a:r>
                      <a:endParaRPr lang="de-DE" sz="1000"/>
                    </a:p>
                  </a:txBody>
                  <a:tcPr/>
                </a:tc>
              </a:tr>
              <a:tr h="184731">
                <a:tc gridSpan="2"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*</a:t>
                      </a:r>
                      <a:endParaRPr lang="de-DE" sz="10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0</a:t>
                      </a:r>
                      <a:endParaRPr lang="de-DE" sz="1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#</a:t>
                      </a:r>
                      <a:endParaRPr lang="de-DE" sz="1000" b="1"/>
                    </a:p>
                  </a:txBody>
                  <a:tcPr/>
                </a:tc>
              </a:tr>
              <a:tr h="184731">
                <a:tc gridSpan="2">
                  <a:txBody>
                    <a:bodyPr/>
                    <a:lstStyle/>
                    <a:p>
                      <a:pPr algn="ctr"/>
                      <a:endParaRPr lang="de-DE" sz="1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0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el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587688"/>
              </p:ext>
            </p:extLst>
          </p:nvPr>
        </p:nvGraphicFramePr>
        <p:xfrm>
          <a:off x="260648" y="4716016"/>
          <a:ext cx="2952328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480053"/>
                <a:gridCol w="984110"/>
                <a:gridCol w="984109"/>
              </a:tblGrid>
              <a:tr h="144016">
                <a:tc gridSpan="4"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DB0NU SVXLink DTMF Kommandos</a:t>
                      </a:r>
                      <a:endParaRPr lang="de-DE" sz="10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00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D0#</a:t>
                      </a:r>
                      <a:endParaRPr lang="de-DE" sz="100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de-DE" sz="1000" smtClean="0"/>
                        <a:t>EchoLink</a:t>
                      </a:r>
                      <a:r>
                        <a:rPr lang="de-DE" sz="1000" baseline="0" smtClean="0"/>
                        <a:t> Testserver</a:t>
                      </a:r>
                      <a:endParaRPr lang="de-DE" sz="100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24240"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D1#</a:t>
                      </a:r>
                      <a:endParaRPr lang="de-DE" sz="100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smtClean="0"/>
                        <a:t>EchoLink</a:t>
                      </a:r>
                      <a:r>
                        <a:rPr lang="de-DE" sz="1000" baseline="0" smtClean="0"/>
                        <a:t> DB0HAS-L</a:t>
                      </a:r>
                      <a:endParaRPr lang="de-DE" sz="100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50356"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D2#</a:t>
                      </a:r>
                      <a:endParaRPr lang="de-DE" sz="100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smtClean="0"/>
                        <a:t>EchoLink</a:t>
                      </a:r>
                      <a:r>
                        <a:rPr lang="de-DE" sz="1000" baseline="0" smtClean="0"/>
                        <a:t> DB0DAB-R</a:t>
                      </a:r>
                      <a:endParaRPr lang="de-DE" sz="100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D3#</a:t>
                      </a:r>
                      <a:endParaRPr lang="de-DE" sz="100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smtClean="0"/>
                        <a:t>EchoLink</a:t>
                      </a:r>
                      <a:r>
                        <a:rPr lang="de-DE" sz="1000" baseline="0" smtClean="0"/>
                        <a:t> DB0UC-R</a:t>
                      </a:r>
                      <a:endParaRPr lang="de-DE" sz="100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30580"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D4#</a:t>
                      </a:r>
                      <a:endParaRPr lang="de-DE" sz="10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0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Echolink DB0EL-R</a:t>
                      </a:r>
                      <a:endParaRPr lang="de-DE" sz="1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28704"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D5#</a:t>
                      </a:r>
                      <a:endParaRPr lang="de-DE" sz="10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r>
                        <a:rPr lang="de-DE" sz="1000" smtClean="0"/>
                        <a:t>EchoLink</a:t>
                      </a:r>
                      <a:r>
                        <a:rPr lang="de-DE" sz="1000" baseline="0" smtClean="0"/>
                        <a:t> DM0ZB-R</a:t>
                      </a:r>
                      <a:endParaRPr lang="de-DE" sz="100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82812"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D6#</a:t>
                      </a:r>
                      <a:endParaRPr lang="de-DE" sz="100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de-DE" sz="1000" smtClean="0"/>
                        <a:t>EchoLink</a:t>
                      </a:r>
                      <a:r>
                        <a:rPr lang="de-DE" sz="1000" baseline="0" smtClean="0"/>
                        <a:t> DB0FUL-L</a:t>
                      </a:r>
                      <a:endParaRPr lang="de-DE" sz="100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08928"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D7#</a:t>
                      </a:r>
                      <a:endParaRPr lang="de-DE" sz="100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de-DE" sz="1000" smtClean="0"/>
                        <a:t>EchoLink</a:t>
                      </a:r>
                      <a:r>
                        <a:rPr lang="de-DE" sz="1000" baseline="0" smtClean="0"/>
                        <a:t> Konferenzserver *GERMANY*</a:t>
                      </a:r>
                      <a:endParaRPr lang="de-DE" sz="100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84731">
                <a:tc gridSpan="2"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1</a:t>
                      </a:r>
                      <a:endParaRPr lang="de-DE" sz="10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0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2</a:t>
                      </a:r>
                      <a:endParaRPr lang="de-DE" sz="1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3</a:t>
                      </a:r>
                      <a:endParaRPr lang="de-DE" sz="1000" b="1"/>
                    </a:p>
                  </a:txBody>
                  <a:tcPr/>
                </a:tc>
              </a:tr>
              <a:tr h="184731">
                <a:tc gridSpan="2"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1,</a:t>
                      </a:r>
                      <a:r>
                        <a:rPr lang="de-DE" sz="1000" baseline="0" smtClean="0"/>
                        <a:t> Sonstige</a:t>
                      </a:r>
                      <a:endParaRPr lang="de-DE" sz="1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2ABC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3DEF</a:t>
                      </a:r>
                      <a:endParaRPr lang="de-DE" sz="1000"/>
                    </a:p>
                  </a:txBody>
                  <a:tcPr/>
                </a:tc>
              </a:tr>
              <a:tr h="184731">
                <a:tc gridSpan="2"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4</a:t>
                      </a:r>
                      <a:endParaRPr lang="de-DE" sz="10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5</a:t>
                      </a:r>
                      <a:endParaRPr lang="de-DE" sz="1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6</a:t>
                      </a:r>
                      <a:endParaRPr lang="de-DE" sz="1000" b="1"/>
                    </a:p>
                  </a:txBody>
                  <a:tcPr/>
                </a:tc>
              </a:tr>
              <a:tr h="184731">
                <a:tc gridSpan="2"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4GHI</a:t>
                      </a:r>
                      <a:endParaRPr lang="de-DE" sz="1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5JKL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6MNO</a:t>
                      </a:r>
                      <a:endParaRPr lang="de-DE" sz="1000"/>
                    </a:p>
                  </a:txBody>
                  <a:tcPr/>
                </a:tc>
              </a:tr>
              <a:tr h="184731">
                <a:tc gridSpan="2"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7</a:t>
                      </a:r>
                      <a:endParaRPr lang="de-DE" sz="10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8</a:t>
                      </a:r>
                      <a:endParaRPr lang="de-DE" sz="1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9</a:t>
                      </a:r>
                      <a:endParaRPr lang="de-DE" sz="1000" b="1"/>
                    </a:p>
                  </a:txBody>
                  <a:tcPr/>
                </a:tc>
              </a:tr>
              <a:tr h="184731">
                <a:tc gridSpan="2"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7PQRS</a:t>
                      </a:r>
                      <a:endParaRPr lang="de-DE" sz="1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8TUV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9WXYZ</a:t>
                      </a:r>
                      <a:endParaRPr lang="de-DE" sz="1000"/>
                    </a:p>
                  </a:txBody>
                  <a:tcPr/>
                </a:tc>
              </a:tr>
              <a:tr h="184731">
                <a:tc gridSpan="2"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*</a:t>
                      </a:r>
                      <a:endParaRPr lang="de-DE" sz="10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0</a:t>
                      </a:r>
                      <a:endParaRPr lang="de-DE" sz="1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#</a:t>
                      </a:r>
                      <a:endParaRPr lang="de-DE" sz="1000" b="1"/>
                    </a:p>
                  </a:txBody>
                  <a:tcPr/>
                </a:tc>
              </a:tr>
              <a:tr h="184731">
                <a:tc gridSpan="2">
                  <a:txBody>
                    <a:bodyPr/>
                    <a:lstStyle/>
                    <a:p>
                      <a:pPr algn="ctr"/>
                      <a:endParaRPr lang="de-DE" sz="1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0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el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872496"/>
              </p:ext>
            </p:extLst>
          </p:nvPr>
        </p:nvGraphicFramePr>
        <p:xfrm>
          <a:off x="3645024" y="4716016"/>
          <a:ext cx="2952328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480053"/>
                <a:gridCol w="984110"/>
                <a:gridCol w="984109"/>
              </a:tblGrid>
              <a:tr h="144016">
                <a:tc gridSpan="4"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DB0NU SVXLink DTMF Kommandos</a:t>
                      </a:r>
                      <a:endParaRPr lang="de-DE" sz="10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00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D0#</a:t>
                      </a:r>
                      <a:endParaRPr lang="de-DE" sz="100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de-DE" sz="1000" smtClean="0"/>
                        <a:t>EchoLink</a:t>
                      </a:r>
                      <a:r>
                        <a:rPr lang="de-DE" sz="1000" baseline="0" smtClean="0"/>
                        <a:t> Testserver</a:t>
                      </a:r>
                      <a:endParaRPr lang="de-DE" sz="100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24240"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D1#</a:t>
                      </a:r>
                      <a:endParaRPr lang="de-DE" sz="100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smtClean="0"/>
                        <a:t>EchoLink</a:t>
                      </a:r>
                      <a:r>
                        <a:rPr lang="de-DE" sz="1000" baseline="0" smtClean="0"/>
                        <a:t> DB0HAS-L</a:t>
                      </a:r>
                      <a:endParaRPr lang="de-DE" sz="100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50356"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D2#</a:t>
                      </a:r>
                      <a:endParaRPr lang="de-DE" sz="100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smtClean="0"/>
                        <a:t>EchoLink</a:t>
                      </a:r>
                      <a:r>
                        <a:rPr lang="de-DE" sz="1000" baseline="0" smtClean="0"/>
                        <a:t> DB0DAB-R</a:t>
                      </a:r>
                      <a:endParaRPr lang="de-DE" sz="100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D3#</a:t>
                      </a:r>
                      <a:endParaRPr lang="de-DE" sz="100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smtClean="0"/>
                        <a:t>EchoLink</a:t>
                      </a:r>
                      <a:r>
                        <a:rPr lang="de-DE" sz="1000" baseline="0" smtClean="0"/>
                        <a:t> DB0UC-R</a:t>
                      </a:r>
                      <a:endParaRPr lang="de-DE" sz="100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30580"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D4#</a:t>
                      </a:r>
                      <a:endParaRPr lang="de-DE" sz="10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0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Echolink DB0EL-R</a:t>
                      </a:r>
                      <a:endParaRPr lang="de-DE" sz="1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28704"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D5#</a:t>
                      </a:r>
                      <a:endParaRPr lang="de-DE" sz="10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r>
                        <a:rPr lang="de-DE" sz="1000" smtClean="0"/>
                        <a:t>EchoLink</a:t>
                      </a:r>
                      <a:r>
                        <a:rPr lang="de-DE" sz="1000" baseline="0" smtClean="0"/>
                        <a:t> DM0ZB-R</a:t>
                      </a:r>
                      <a:endParaRPr lang="de-DE" sz="100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82812"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D6#</a:t>
                      </a:r>
                      <a:endParaRPr lang="de-DE" sz="100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de-DE" sz="1000" smtClean="0"/>
                        <a:t>EchoLink</a:t>
                      </a:r>
                      <a:r>
                        <a:rPr lang="de-DE" sz="1000" baseline="0" smtClean="0"/>
                        <a:t> DB0FUL-L</a:t>
                      </a:r>
                      <a:endParaRPr lang="de-DE" sz="100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08928"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D7#</a:t>
                      </a:r>
                      <a:endParaRPr lang="de-DE" sz="100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de-DE" sz="1000" smtClean="0"/>
                        <a:t>EchoLink</a:t>
                      </a:r>
                      <a:r>
                        <a:rPr lang="de-DE" sz="1000" baseline="0" smtClean="0"/>
                        <a:t> Konferenzserver *GERMANY*</a:t>
                      </a:r>
                      <a:endParaRPr lang="de-DE" sz="100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84731">
                <a:tc gridSpan="2"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1</a:t>
                      </a:r>
                      <a:endParaRPr lang="de-DE" sz="10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0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2</a:t>
                      </a:r>
                      <a:endParaRPr lang="de-DE" sz="1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3</a:t>
                      </a:r>
                      <a:endParaRPr lang="de-DE" sz="1000" b="1"/>
                    </a:p>
                  </a:txBody>
                  <a:tcPr/>
                </a:tc>
              </a:tr>
              <a:tr h="184731">
                <a:tc gridSpan="2"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1,</a:t>
                      </a:r>
                      <a:r>
                        <a:rPr lang="de-DE" sz="1000" baseline="0" smtClean="0"/>
                        <a:t> Sonstige</a:t>
                      </a:r>
                      <a:endParaRPr lang="de-DE" sz="1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2ABC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3DEF</a:t>
                      </a:r>
                      <a:endParaRPr lang="de-DE" sz="1000"/>
                    </a:p>
                  </a:txBody>
                  <a:tcPr/>
                </a:tc>
              </a:tr>
              <a:tr h="184731">
                <a:tc gridSpan="2"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4</a:t>
                      </a:r>
                      <a:endParaRPr lang="de-DE" sz="10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5</a:t>
                      </a:r>
                      <a:endParaRPr lang="de-DE" sz="1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6</a:t>
                      </a:r>
                      <a:endParaRPr lang="de-DE" sz="1000" b="1"/>
                    </a:p>
                  </a:txBody>
                  <a:tcPr/>
                </a:tc>
              </a:tr>
              <a:tr h="184731">
                <a:tc gridSpan="2"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4GHI</a:t>
                      </a:r>
                      <a:endParaRPr lang="de-DE" sz="1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5JKL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6MNO</a:t>
                      </a:r>
                      <a:endParaRPr lang="de-DE" sz="1000"/>
                    </a:p>
                  </a:txBody>
                  <a:tcPr/>
                </a:tc>
              </a:tr>
              <a:tr h="184731">
                <a:tc gridSpan="2"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7</a:t>
                      </a:r>
                      <a:endParaRPr lang="de-DE" sz="10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8</a:t>
                      </a:r>
                      <a:endParaRPr lang="de-DE" sz="1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9</a:t>
                      </a:r>
                      <a:endParaRPr lang="de-DE" sz="1000" b="1"/>
                    </a:p>
                  </a:txBody>
                  <a:tcPr/>
                </a:tc>
              </a:tr>
              <a:tr h="184731">
                <a:tc gridSpan="2"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7PQRS</a:t>
                      </a:r>
                      <a:endParaRPr lang="de-DE" sz="1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8TUV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9WXYZ</a:t>
                      </a:r>
                      <a:endParaRPr lang="de-DE" sz="1000"/>
                    </a:p>
                  </a:txBody>
                  <a:tcPr/>
                </a:tc>
              </a:tr>
              <a:tr h="184731">
                <a:tc gridSpan="2"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*</a:t>
                      </a:r>
                      <a:endParaRPr lang="de-DE" sz="10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0</a:t>
                      </a:r>
                      <a:endParaRPr lang="de-DE" sz="1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1" smtClean="0"/>
                        <a:t>#</a:t>
                      </a:r>
                      <a:endParaRPr lang="de-DE" sz="1000" b="1"/>
                    </a:p>
                  </a:txBody>
                  <a:tcPr/>
                </a:tc>
              </a:tr>
              <a:tr h="184731">
                <a:tc gridSpan="2">
                  <a:txBody>
                    <a:bodyPr/>
                    <a:lstStyle/>
                    <a:p>
                      <a:pPr algn="ctr"/>
                      <a:endParaRPr lang="de-DE" sz="10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smtClean="0"/>
                        <a:t>0</a:t>
                      </a:r>
                      <a:endParaRPr lang="de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00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805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464</Words>
  <Application>Microsoft Office PowerPoint</Application>
  <PresentationFormat>Bildschirmpräsentation (4:3)</PresentationFormat>
  <Paragraphs>272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PowerPoint-Präsentation</vt:lpstr>
      <vt:lpstr>PowerPoint-Präsentation</vt:lpstr>
    </vt:vector>
  </TitlesOfParts>
  <Company>privat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Thomas Behr</dc:creator>
  <cp:lastModifiedBy>Thomas Behr</cp:lastModifiedBy>
  <cp:revision>9</cp:revision>
  <cp:lastPrinted>2016-02-20T14:24:56Z</cp:lastPrinted>
  <dcterms:created xsi:type="dcterms:W3CDTF">2016-02-20T13:58:49Z</dcterms:created>
  <dcterms:modified xsi:type="dcterms:W3CDTF">2016-02-20T14:29:22Z</dcterms:modified>
</cp:coreProperties>
</file>